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8" r:id="rId3"/>
    <p:sldId id="257" r:id="rId4"/>
    <p:sldId id="30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68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269" r:id="rId34"/>
    <p:sldId id="270" r:id="rId35"/>
    <p:sldId id="271" r:id="rId36"/>
    <p:sldId id="272" r:id="rId37"/>
    <p:sldId id="273" r:id="rId38"/>
    <p:sldId id="27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93294C-EA8D-470A-8314-15E7D01BA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4591" y="13253"/>
            <a:ext cx="4969564" cy="4505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Portal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B357958-5066-465D-83C4-E9486E41B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4746" y="6001446"/>
            <a:ext cx="5799157" cy="82341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DR.HIMAKSHI BHATI KUSHWAHA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2EC71F-5502-4551-9F0B-12A8381CA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9" b="5253"/>
          <a:stretch/>
        </p:blipFill>
        <p:spPr>
          <a:xfrm>
            <a:off x="1052480" y="700932"/>
            <a:ext cx="9701658" cy="53005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7E7C71-FB85-4C94-BDF9-2897C0AB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084" y="-6297"/>
            <a:ext cx="967409" cy="8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1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3" y="1084167"/>
            <a:ext cx="11423332" cy="55973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9D4F83-5605-41BA-B01A-D36C35457F47}"/>
              </a:ext>
            </a:extLst>
          </p:cNvPr>
          <p:cNvSpPr txBox="1"/>
          <p:nvPr/>
        </p:nvSpPr>
        <p:spPr>
          <a:xfrm>
            <a:off x="4389674" y="170157"/>
            <a:ext cx="361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First Time Login-An Assessor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E7C71-FB85-4C94-BDF9-2897C0AB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084" y="-6297"/>
            <a:ext cx="967409" cy="8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6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79" y="1329475"/>
            <a:ext cx="10931434" cy="5358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9D4F83-5605-41BA-B01A-D36C35457F47}"/>
              </a:ext>
            </a:extLst>
          </p:cNvPr>
          <p:cNvSpPr txBox="1"/>
          <p:nvPr/>
        </p:nvSpPr>
        <p:spPr>
          <a:xfrm>
            <a:off x="4389674" y="170157"/>
            <a:ext cx="361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First Time Login-An Assessor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E7C71-FB85-4C94-BDF9-2897C0AB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084" y="-6297"/>
            <a:ext cx="967409" cy="8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58" y="539489"/>
            <a:ext cx="11173483" cy="61003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9D4F83-5605-41BA-B01A-D36C35457F47}"/>
              </a:ext>
            </a:extLst>
          </p:cNvPr>
          <p:cNvSpPr txBox="1"/>
          <p:nvPr/>
        </p:nvSpPr>
        <p:spPr>
          <a:xfrm>
            <a:off x="4018613" y="90645"/>
            <a:ext cx="474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First Time Login-An Assessor (Page 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E7C71-FB85-4C94-BDF9-2897C0AB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084" y="-6297"/>
            <a:ext cx="967409" cy="8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8" y="450137"/>
            <a:ext cx="9051234" cy="3949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7E7C71-FB85-4C94-BDF9-2897C0AB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084" y="-6297"/>
            <a:ext cx="967409" cy="8274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6EA289-C75D-4871-A414-6C722CAE1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145" y="3101009"/>
            <a:ext cx="6324600" cy="3730487"/>
          </a:xfrm>
          <a:prstGeom prst="rect">
            <a:avLst/>
          </a:prstGeom>
        </p:spPr>
      </p:pic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39494244-3DD0-4C60-BAB2-EB22E6492812}"/>
              </a:ext>
            </a:extLst>
          </p:cNvPr>
          <p:cNvSpPr/>
          <p:nvPr/>
        </p:nvSpPr>
        <p:spPr>
          <a:xfrm>
            <a:off x="9016445" y="3429000"/>
            <a:ext cx="3776870" cy="261399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F65177-EB9A-4795-9548-20F16F9D28D3}"/>
              </a:ext>
            </a:extLst>
          </p:cNvPr>
          <p:cNvSpPr txBox="1"/>
          <p:nvPr/>
        </p:nvSpPr>
        <p:spPr>
          <a:xfrm>
            <a:off x="4018613" y="90645"/>
            <a:ext cx="474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First Time Login-An Assessor (Page 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8D8856-C168-4AAE-BDAF-CFA9B4D85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51511"/>
            <a:ext cx="5960681" cy="207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0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E041F3-494E-4E75-8B7A-77FD60B55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175" y="1349237"/>
            <a:ext cx="6071474" cy="2109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9D0A03-6E49-4342-8409-2CC242540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28" y="86467"/>
            <a:ext cx="967409" cy="827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229F56-BC86-44A0-AE97-4835AEA33433}"/>
              </a:ext>
            </a:extLst>
          </p:cNvPr>
          <p:cNvSpPr txBox="1"/>
          <p:nvPr/>
        </p:nvSpPr>
        <p:spPr>
          <a:xfrm>
            <a:off x="3978857" y="183409"/>
            <a:ext cx="474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First Time Login-An Assessor (Page 1)</a:t>
            </a:r>
          </a:p>
        </p:txBody>
      </p:sp>
    </p:spTree>
    <p:extLst>
      <p:ext uri="{BB962C8B-B14F-4D97-AF65-F5344CB8AC3E}">
        <p14:creationId xmlns:p14="http://schemas.microsoft.com/office/powerpoint/2010/main" val="1002628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B215DD-6707-4A6A-9B59-A2567E4DE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28" y="20207"/>
            <a:ext cx="967409" cy="827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EB4D34-D5B6-4483-B91C-F89B585EDDE7}"/>
              </a:ext>
            </a:extLst>
          </p:cNvPr>
          <p:cNvSpPr txBox="1"/>
          <p:nvPr/>
        </p:nvSpPr>
        <p:spPr>
          <a:xfrm>
            <a:off x="3978857" y="117149"/>
            <a:ext cx="474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First Time Login-An Assessor (Page 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970D70-9D39-4E35-B1B0-209BB93D91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55"/>
          <a:stretch/>
        </p:blipFill>
        <p:spPr>
          <a:xfrm>
            <a:off x="2312396" y="433954"/>
            <a:ext cx="6566560" cy="63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80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B215DD-6707-4A6A-9B59-A2567E4DE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28" y="20207"/>
            <a:ext cx="967409" cy="827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EB4D34-D5B6-4483-B91C-F89B585EDDE7}"/>
              </a:ext>
            </a:extLst>
          </p:cNvPr>
          <p:cNvSpPr txBox="1"/>
          <p:nvPr/>
        </p:nvSpPr>
        <p:spPr>
          <a:xfrm>
            <a:off x="3978857" y="117149"/>
            <a:ext cx="474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First Time Login-An Assessor (Page 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4514E8-8FB9-44DB-93AC-F27D9983F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09" y="704310"/>
            <a:ext cx="7455798" cy="38807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A40064-31D9-462A-A58B-C5A0F778B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80" y="4585047"/>
            <a:ext cx="10427900" cy="181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3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B215DD-6707-4A6A-9B59-A2567E4DE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28" y="20207"/>
            <a:ext cx="967409" cy="827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EB4D34-D5B6-4483-B91C-F89B585EDDE7}"/>
              </a:ext>
            </a:extLst>
          </p:cNvPr>
          <p:cNvSpPr txBox="1"/>
          <p:nvPr/>
        </p:nvSpPr>
        <p:spPr>
          <a:xfrm>
            <a:off x="3978857" y="117149"/>
            <a:ext cx="474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First Time Login-An Assessor (Page 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EFFA5D-FF88-40AC-906D-EAA9534D1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171" y="4873950"/>
            <a:ext cx="8772525" cy="175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0E7082-8CAF-4266-BAA2-D67596593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693" y="522924"/>
            <a:ext cx="6684273" cy="431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4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B215DD-6707-4A6A-9B59-A2567E4DE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28" y="20207"/>
            <a:ext cx="967409" cy="827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EB4D34-D5B6-4483-B91C-F89B585EDDE7}"/>
              </a:ext>
            </a:extLst>
          </p:cNvPr>
          <p:cNvSpPr txBox="1"/>
          <p:nvPr/>
        </p:nvSpPr>
        <p:spPr>
          <a:xfrm>
            <a:off x="3978857" y="117149"/>
            <a:ext cx="474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First Time Login-An Assessor (Page 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2B3CD6-FDDD-4D84-B405-A2EADD010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684" y="522924"/>
            <a:ext cx="7703655" cy="45428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09353E-AE11-41C5-935D-211414A1B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079" y="5188276"/>
            <a:ext cx="88392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1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6FED3E-9DB9-450B-9A95-D960639AD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50" y="864703"/>
            <a:ext cx="6804221" cy="32567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8A691C-9152-4C1A-A423-D2364AB0DAAF}"/>
              </a:ext>
            </a:extLst>
          </p:cNvPr>
          <p:cNvSpPr txBox="1"/>
          <p:nvPr/>
        </p:nvSpPr>
        <p:spPr>
          <a:xfrm>
            <a:off x="3978857" y="117149"/>
            <a:ext cx="474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First Time Login-An Assessor (Page 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95E015-201C-4DAB-B1E6-54DD9A09B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28" y="20207"/>
            <a:ext cx="967409" cy="8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8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433C21-291D-4F2F-BD7B-C429D4973FBF}"/>
              </a:ext>
            </a:extLst>
          </p:cNvPr>
          <p:cNvSpPr/>
          <p:nvPr/>
        </p:nvSpPr>
        <p:spPr>
          <a:xfrm>
            <a:off x="1646939" y="105772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Registration .</a:t>
            </a:r>
            <a:endParaRPr lang="hi-IN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0EA25A-2069-4D65-A4AE-3C67F5ED001B}"/>
              </a:ext>
            </a:extLst>
          </p:cNvPr>
          <p:cNvSpPr/>
          <p:nvPr/>
        </p:nvSpPr>
        <p:spPr>
          <a:xfrm>
            <a:off x="5231655" y="163202"/>
            <a:ext cx="2548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CONTENT.</a:t>
            </a:r>
            <a:endParaRPr lang="hi-IN" sz="36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2E7087-10C8-4B1C-9185-6509CAF69DAD}"/>
              </a:ext>
            </a:extLst>
          </p:cNvPr>
          <p:cNvSpPr/>
          <p:nvPr/>
        </p:nvSpPr>
        <p:spPr>
          <a:xfrm>
            <a:off x="2236627" y="1731620"/>
            <a:ext cx="2488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Time Login </a:t>
            </a:r>
            <a:endParaRPr lang="hi-I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57A4B-C886-462A-A28E-62571BDB3E3F}"/>
              </a:ext>
            </a:extLst>
          </p:cNvPr>
          <p:cNvSpPr/>
          <p:nvPr/>
        </p:nvSpPr>
        <p:spPr>
          <a:xfrm>
            <a:off x="2236627" y="2256360"/>
            <a:ext cx="3898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Assessor Registration Form </a:t>
            </a:r>
            <a:endParaRPr lang="hi-I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533597-91A1-4996-A84A-E606DBC2B4A4}"/>
              </a:ext>
            </a:extLst>
          </p:cNvPr>
          <p:cNvSpPr/>
          <p:nvPr/>
        </p:nvSpPr>
        <p:spPr>
          <a:xfrm>
            <a:off x="1683574" y="2844175"/>
            <a:ext cx="3964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Search &amp; Training Requests </a:t>
            </a:r>
            <a:endParaRPr lang="hi-IN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922557-EFE9-45AF-8209-F34F53DCB9DF}"/>
              </a:ext>
            </a:extLst>
          </p:cNvPr>
          <p:cNvSpPr/>
          <p:nvPr/>
        </p:nvSpPr>
        <p:spPr>
          <a:xfrm>
            <a:off x="1683574" y="3405445"/>
            <a:ext cx="329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 Training Requests </a:t>
            </a:r>
            <a:endParaRPr lang="hi-IN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F51AF5-1845-431B-A757-C2A2E8C0F694}"/>
              </a:ext>
            </a:extLst>
          </p:cNvPr>
          <p:cNvSpPr/>
          <p:nvPr/>
        </p:nvSpPr>
        <p:spPr>
          <a:xfrm>
            <a:off x="1686696" y="4636676"/>
            <a:ext cx="2019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View Batches </a:t>
            </a:r>
            <a:endParaRPr lang="hi-IN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7B7C01-A931-4BA8-A492-350FF1B3B236}"/>
              </a:ext>
            </a:extLst>
          </p:cNvPr>
          <p:cNvSpPr/>
          <p:nvPr/>
        </p:nvSpPr>
        <p:spPr>
          <a:xfrm>
            <a:off x="1726452" y="5279624"/>
            <a:ext cx="2733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Apply to the Batch </a:t>
            </a:r>
            <a:endParaRPr lang="hi-IN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650375-D6AF-40F7-A757-838371D63093}"/>
              </a:ext>
            </a:extLst>
          </p:cNvPr>
          <p:cNvSpPr/>
          <p:nvPr/>
        </p:nvSpPr>
        <p:spPr>
          <a:xfrm>
            <a:off x="1691413" y="4030171"/>
            <a:ext cx="3717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Remove Training Requests </a:t>
            </a:r>
            <a:endParaRPr lang="hi-IN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Image result for CONFUSED IMAGES&quot;">
            <a:extLst>
              <a:ext uri="{FF2B5EF4-FFF2-40B4-BE49-F238E27FC236}">
                <a16:creationId xmlns:a16="http://schemas.microsoft.com/office/drawing/2014/main" id="{A9E2381B-5C73-45D1-9141-C64FBB18F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14" y="2428963"/>
            <a:ext cx="5644325" cy="441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17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A579F7-6F6E-4AAF-B7FE-6323D4820B8A}"/>
              </a:ext>
            </a:extLst>
          </p:cNvPr>
          <p:cNvSpPr txBox="1"/>
          <p:nvPr/>
        </p:nvSpPr>
        <p:spPr>
          <a:xfrm>
            <a:off x="3978857" y="117149"/>
            <a:ext cx="474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First Time Login-An Assessor (Page 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3ADA8C-6863-4B63-8D9C-76DB997D5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06" y="1204425"/>
            <a:ext cx="9274253" cy="4253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45F2AB-D784-405C-A96B-A1577507C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28" y="20207"/>
            <a:ext cx="967409" cy="8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71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75" y="821198"/>
            <a:ext cx="10375094" cy="5534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9D4F83-5605-41BA-B01A-D36C35457F47}"/>
              </a:ext>
            </a:extLst>
          </p:cNvPr>
          <p:cNvSpPr txBox="1"/>
          <p:nvPr/>
        </p:nvSpPr>
        <p:spPr>
          <a:xfrm>
            <a:off x="4045116" y="169212"/>
            <a:ext cx="511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After Profile Completion Login -An Assessor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E7C71-FB85-4C94-BDF9-2897C0AB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084" y="-6297"/>
            <a:ext cx="967409" cy="8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1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9AEC88-BD07-4F5A-A9C5-6D17FEF0F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1"/>
          <a:stretch/>
        </p:blipFill>
        <p:spPr>
          <a:xfrm>
            <a:off x="170250" y="563218"/>
            <a:ext cx="5726968" cy="26835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76BB0D-8369-43A4-80AB-036C33B92E41}"/>
              </a:ext>
            </a:extLst>
          </p:cNvPr>
          <p:cNvSpPr txBox="1"/>
          <p:nvPr/>
        </p:nvSpPr>
        <p:spPr>
          <a:xfrm>
            <a:off x="2941983" y="182464"/>
            <a:ext cx="754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After Profile Completion Login -An Assessor (Add Training Request)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E4513-0D88-4C62-952E-9CCBF5D26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084" y="6955"/>
            <a:ext cx="967409" cy="827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B6937B-9F9D-46BF-89C4-37B815AF2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116" y="3305797"/>
            <a:ext cx="7908345" cy="337422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929609-663B-4C46-8DEF-EE3DDC27596A}"/>
              </a:ext>
            </a:extLst>
          </p:cNvPr>
          <p:cNvCxnSpPr>
            <a:cxnSpLocks/>
          </p:cNvCxnSpPr>
          <p:nvPr/>
        </p:nvCxnSpPr>
        <p:spPr>
          <a:xfrm flipH="1">
            <a:off x="9594574" y="2891047"/>
            <a:ext cx="424069" cy="5903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65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BC1B53-2180-45EF-8107-1555AA6CE3CE}"/>
              </a:ext>
            </a:extLst>
          </p:cNvPr>
          <p:cNvSpPr txBox="1"/>
          <p:nvPr/>
        </p:nvSpPr>
        <p:spPr>
          <a:xfrm>
            <a:off x="3435515" y="142708"/>
            <a:ext cx="690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After Profile Completion Login -An Assessor (Add Training Request)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79126-AFAE-4341-882D-F60057DC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084" y="6955"/>
            <a:ext cx="967409" cy="827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11B63B-3056-4546-BC77-E9B72CCC3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81" y="551796"/>
            <a:ext cx="5739027" cy="1466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EF1ADC-A9C0-480B-8945-A19B5ADF7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64" y="2135770"/>
            <a:ext cx="5739027" cy="1634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3BA3EE-352D-45C7-8F70-C1F6C6A22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48" y="3905042"/>
            <a:ext cx="5639843" cy="24136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18590E-BC89-4291-AAD5-7028CB3119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6025" y="1746153"/>
            <a:ext cx="3822059" cy="336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8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DF98FF-CBC9-4576-A568-EC3462FF59AF}"/>
              </a:ext>
            </a:extLst>
          </p:cNvPr>
          <p:cNvSpPr txBox="1"/>
          <p:nvPr/>
        </p:nvSpPr>
        <p:spPr>
          <a:xfrm>
            <a:off x="2719899" y="116204"/>
            <a:ext cx="699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After Profile Completion Login -An Assessor (Remove Training Request)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476EE-2397-4204-808E-8CC32A739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084" y="6955"/>
            <a:ext cx="967409" cy="827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4A655D-AED8-4B5E-B06A-C0A0988B9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29" y="551796"/>
            <a:ext cx="6186578" cy="32165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995200-C5EE-4E34-90A2-694A79CCC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29" y="3829087"/>
            <a:ext cx="7027540" cy="2846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2EAFAC-BBB3-41E2-9F7E-7361E0C39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7969" y="815363"/>
            <a:ext cx="3078563" cy="2613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C5C46D-FDDC-4A80-97E7-6DABDA605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561" y="4136733"/>
            <a:ext cx="4828932" cy="2231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562031-0A7A-4F2D-8B02-BB93A1C6AD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1467" y="2326117"/>
            <a:ext cx="3250096" cy="288446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0B7BB3-DC66-47AC-A0E3-DCF92737D9FD}"/>
              </a:ext>
            </a:extLst>
          </p:cNvPr>
          <p:cNvCxnSpPr>
            <a:cxnSpLocks/>
          </p:cNvCxnSpPr>
          <p:nvPr/>
        </p:nvCxnSpPr>
        <p:spPr>
          <a:xfrm flipH="1">
            <a:off x="6666100" y="5271317"/>
            <a:ext cx="397309" cy="3624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7503D6-5CA5-45A9-A3BF-D4C99F61193E}"/>
              </a:ext>
            </a:extLst>
          </p:cNvPr>
          <p:cNvCxnSpPr>
            <a:cxnSpLocks/>
          </p:cNvCxnSpPr>
          <p:nvPr/>
        </p:nvCxnSpPr>
        <p:spPr>
          <a:xfrm flipH="1">
            <a:off x="6631976" y="6005445"/>
            <a:ext cx="397309" cy="3624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11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972B1D-2BE1-48AF-A1F5-FA9B3400D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095"/>
            <a:ext cx="5086659" cy="2650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DC917E-3FE4-478C-B640-631AFE3E6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20" y="688678"/>
            <a:ext cx="6248750" cy="26506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C36D17-8512-4B00-A7E6-B749D0106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294" y="3233738"/>
            <a:ext cx="6723799" cy="3624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37C6EE-CD6F-4DC6-8284-7FB2DCD3341A}"/>
              </a:ext>
            </a:extLst>
          </p:cNvPr>
          <p:cNvSpPr txBox="1"/>
          <p:nvPr/>
        </p:nvSpPr>
        <p:spPr>
          <a:xfrm>
            <a:off x="3886092" y="36692"/>
            <a:ext cx="511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After Profile Completion Login -An Assessor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BA95B4-BDEE-4021-856B-1637D052A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75" y="0"/>
            <a:ext cx="762225" cy="651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3449E3-563C-473F-8BB2-2D0E438D56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4887" y="2238375"/>
            <a:ext cx="25622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34F76E-DA50-4030-8726-152A52806AA4}"/>
              </a:ext>
            </a:extLst>
          </p:cNvPr>
          <p:cNvSpPr txBox="1"/>
          <p:nvPr/>
        </p:nvSpPr>
        <p:spPr>
          <a:xfrm>
            <a:off x="4045116" y="182464"/>
            <a:ext cx="511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After Profile Completion Login -An Assessor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DFDF7-ABEA-40BF-B059-E81EF96EA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084" y="6955"/>
            <a:ext cx="967409" cy="827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2AA9C7-9C52-4C34-A8DD-A8CE0976B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97" y="993475"/>
            <a:ext cx="9632260" cy="446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34F76E-DA50-4030-8726-152A52806AA4}"/>
              </a:ext>
            </a:extLst>
          </p:cNvPr>
          <p:cNvSpPr txBox="1"/>
          <p:nvPr/>
        </p:nvSpPr>
        <p:spPr>
          <a:xfrm>
            <a:off x="4045116" y="182464"/>
            <a:ext cx="511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After Profile Completion Login -An Assessor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DFDF7-ABEA-40BF-B059-E81EF96EA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084" y="6955"/>
            <a:ext cx="967409" cy="8274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03E33C-E446-4891-8162-41A1407659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994"/>
          <a:stretch/>
        </p:blipFill>
        <p:spPr>
          <a:xfrm>
            <a:off x="3233532" y="551795"/>
            <a:ext cx="5724936" cy="28772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2476DD-EC37-4DA1-B754-567175DE5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064" y="3710537"/>
            <a:ext cx="8961022" cy="22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3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34F76E-DA50-4030-8726-152A52806AA4}"/>
              </a:ext>
            </a:extLst>
          </p:cNvPr>
          <p:cNvSpPr txBox="1"/>
          <p:nvPr/>
        </p:nvSpPr>
        <p:spPr>
          <a:xfrm>
            <a:off x="4045116" y="182464"/>
            <a:ext cx="511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After Profile Completion Login -An Assessor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DFDF7-ABEA-40BF-B059-E81EF96EA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084" y="6955"/>
            <a:ext cx="967409" cy="8274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F6F949-E102-4BA2-A59F-8DC89CA1B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787" y="3613186"/>
            <a:ext cx="8870674" cy="2976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04D8B1-5B3F-4F38-A2CC-5BD76D7AA5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994"/>
          <a:stretch/>
        </p:blipFill>
        <p:spPr>
          <a:xfrm>
            <a:off x="2782958" y="594123"/>
            <a:ext cx="5724936" cy="28772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1D3BC4-7434-4B78-AC87-FC7534AEC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6795" y="1143587"/>
            <a:ext cx="3165331" cy="177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72CE11-50B7-4118-8B3D-2E5108967391}"/>
              </a:ext>
            </a:extLst>
          </p:cNvPr>
          <p:cNvSpPr txBox="1"/>
          <p:nvPr/>
        </p:nvSpPr>
        <p:spPr>
          <a:xfrm>
            <a:off x="4045116" y="182464"/>
            <a:ext cx="511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After Profile Completion Login -An Assessor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43506-CBA7-4734-AF0D-F398463A9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084" y="6955"/>
            <a:ext cx="967409" cy="827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1A10E8-A8D9-4160-8CB3-58D3B54C2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82" y="653498"/>
            <a:ext cx="6565831" cy="2318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CF0698-8A08-4275-AC3C-185588B84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81" y="3073944"/>
            <a:ext cx="7549427" cy="32605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2BF6DE-FE1C-46DC-A2B2-B794DE9C0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5621" y="2409618"/>
            <a:ext cx="9156387" cy="30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2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9D4F83-5605-41BA-B01A-D36C35457F47}"/>
              </a:ext>
            </a:extLst>
          </p:cNvPr>
          <p:cNvSpPr txBox="1"/>
          <p:nvPr/>
        </p:nvSpPr>
        <p:spPr>
          <a:xfrm>
            <a:off x="4416568" y="50895"/>
            <a:ext cx="361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Registration Process- An Assessor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7E7C71-FB85-4C94-BDF9-2897C0ABC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084" y="-6297"/>
            <a:ext cx="967409" cy="8274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15CCDD-6D00-4048-B529-BA26E1D04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7" y="583493"/>
            <a:ext cx="12192000" cy="627450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562317-1C9A-4B75-8710-72F4C5FEFFB5}"/>
              </a:ext>
            </a:extLst>
          </p:cNvPr>
          <p:cNvCxnSpPr>
            <a:cxnSpLocks/>
          </p:cNvCxnSpPr>
          <p:nvPr/>
        </p:nvCxnSpPr>
        <p:spPr>
          <a:xfrm flipH="1">
            <a:off x="10349948" y="149646"/>
            <a:ext cx="543339" cy="5156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77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E14773-D8A5-45F8-B226-991390FC94A4}"/>
              </a:ext>
            </a:extLst>
          </p:cNvPr>
          <p:cNvSpPr txBox="1"/>
          <p:nvPr/>
        </p:nvSpPr>
        <p:spPr>
          <a:xfrm>
            <a:off x="4045116" y="182464"/>
            <a:ext cx="511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After Profile Completion Login -An Assessor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B655B6-0710-431A-934B-6BE0BB873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084" y="6955"/>
            <a:ext cx="967409" cy="827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D5EFCB-66AA-4E89-B6A9-540CDCB64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20" y="551796"/>
            <a:ext cx="9156387" cy="3084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D19E2-1894-43F6-A64E-5A3B98B28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420" y="3738353"/>
            <a:ext cx="9156387" cy="1682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475AD5-0972-41AD-8EDE-6C7DC2E86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037" y="5522933"/>
            <a:ext cx="32099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9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FFE9EB-0258-4DE5-B3A1-35923F45A61E}"/>
              </a:ext>
            </a:extLst>
          </p:cNvPr>
          <p:cNvSpPr txBox="1"/>
          <p:nvPr/>
        </p:nvSpPr>
        <p:spPr>
          <a:xfrm>
            <a:off x="4045116" y="182464"/>
            <a:ext cx="511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After Profile Completion Login -An Assessor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F3EA6-F1CF-4CE8-B492-8732C59A0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084" y="6955"/>
            <a:ext cx="967409" cy="827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D3F05F-AF3C-433F-88F5-FE9ADABF1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582" y="551796"/>
            <a:ext cx="7159696" cy="3720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7AC601-B7BF-4A22-A844-2BE998B9B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525" y="4178456"/>
            <a:ext cx="8967337" cy="267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607CDD-3EF1-41F4-858E-410CB51EB5B1}"/>
              </a:ext>
            </a:extLst>
          </p:cNvPr>
          <p:cNvSpPr txBox="1"/>
          <p:nvPr/>
        </p:nvSpPr>
        <p:spPr>
          <a:xfrm>
            <a:off x="4045116" y="182464"/>
            <a:ext cx="511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After Profile Completion Login -An Assessor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EAD2F-71E0-4D28-9D26-96B0CBDBC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084" y="6955"/>
            <a:ext cx="967409" cy="827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92E9A-4C2F-43A2-838F-C21A7D8CA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682" y="551796"/>
            <a:ext cx="8877508" cy="3795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3E1A3F-D4FC-4E3F-87FA-8C6DF228C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4471366"/>
            <a:ext cx="2667000" cy="207645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A07989-DCCE-4670-9BD9-D454CA22261B}"/>
              </a:ext>
            </a:extLst>
          </p:cNvPr>
          <p:cNvCxnSpPr>
            <a:cxnSpLocks/>
          </p:cNvCxnSpPr>
          <p:nvPr/>
        </p:nvCxnSpPr>
        <p:spPr>
          <a:xfrm flipH="1">
            <a:off x="9435549" y="3048000"/>
            <a:ext cx="530086" cy="5565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32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9D4F83-5605-41BA-B01A-D36C35457F47}"/>
              </a:ext>
            </a:extLst>
          </p:cNvPr>
          <p:cNvSpPr txBox="1"/>
          <p:nvPr/>
        </p:nvSpPr>
        <p:spPr>
          <a:xfrm>
            <a:off x="4389674" y="235472"/>
            <a:ext cx="427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After Profile Completion-An Assessor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0" y="1244597"/>
            <a:ext cx="11316789" cy="54145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7E7C71-FB85-4C94-BDF9-2897C0AB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084" y="-6297"/>
            <a:ext cx="967409" cy="8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7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42" y="694972"/>
            <a:ext cx="10961842" cy="6163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9D4F83-5605-41BA-B01A-D36C35457F47}"/>
              </a:ext>
            </a:extLst>
          </p:cNvPr>
          <p:cNvSpPr txBox="1"/>
          <p:nvPr/>
        </p:nvSpPr>
        <p:spPr>
          <a:xfrm>
            <a:off x="4389674" y="235472"/>
            <a:ext cx="427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After Profile Completion-An Assessor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E7C71-FB85-4C94-BDF9-2897C0AB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084" y="-6297"/>
            <a:ext cx="967409" cy="8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52" y="1136469"/>
            <a:ext cx="11684097" cy="5525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9D4F83-5605-41BA-B01A-D36C35457F47}"/>
              </a:ext>
            </a:extLst>
          </p:cNvPr>
          <p:cNvSpPr txBox="1"/>
          <p:nvPr/>
        </p:nvSpPr>
        <p:spPr>
          <a:xfrm>
            <a:off x="4389674" y="235472"/>
            <a:ext cx="427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After Profile Completion-An Assessor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E7C71-FB85-4C94-BDF9-2897C0AB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084" y="-6297"/>
            <a:ext cx="967409" cy="8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9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2" y="1011023"/>
            <a:ext cx="11782153" cy="5709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9D4F83-5605-41BA-B01A-D36C35457F47}"/>
              </a:ext>
            </a:extLst>
          </p:cNvPr>
          <p:cNvSpPr txBox="1"/>
          <p:nvPr/>
        </p:nvSpPr>
        <p:spPr>
          <a:xfrm>
            <a:off x="3021495" y="235472"/>
            <a:ext cx="7076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After Profile Completion-An Assessor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E7C71-FB85-4C94-BDF9-2897C0AB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084" y="-6297"/>
            <a:ext cx="967409" cy="8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7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47" y="1227909"/>
            <a:ext cx="10854423" cy="5244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9D4F83-5605-41BA-B01A-D36C35457F47}"/>
              </a:ext>
            </a:extLst>
          </p:cNvPr>
          <p:cNvSpPr txBox="1"/>
          <p:nvPr/>
        </p:nvSpPr>
        <p:spPr>
          <a:xfrm>
            <a:off x="4389674" y="235472"/>
            <a:ext cx="427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After Profile Completion-An Assessor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E7C71-FB85-4C94-BDF9-2897C0AB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084" y="-6297"/>
            <a:ext cx="967409" cy="8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2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thank you messag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17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433312-2325-472F-9135-E0B03031DAF8}"/>
              </a:ext>
            </a:extLst>
          </p:cNvPr>
          <p:cNvSpPr txBox="1"/>
          <p:nvPr/>
        </p:nvSpPr>
        <p:spPr>
          <a:xfrm>
            <a:off x="4416568" y="50895"/>
            <a:ext cx="361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Registration Process- An Assessor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2C64DB-621F-4C18-8103-1F3142DAE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084" y="-6297"/>
            <a:ext cx="967409" cy="827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51C276-E9FE-4A38-84D1-F9C114C03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29" y="569601"/>
            <a:ext cx="11184835" cy="6288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27B878-1F35-4496-B6EA-70633D42C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672" y="1722391"/>
            <a:ext cx="3878656" cy="170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1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9D4F83-5605-41BA-B01A-D36C35457F47}"/>
              </a:ext>
            </a:extLst>
          </p:cNvPr>
          <p:cNvSpPr txBox="1"/>
          <p:nvPr/>
        </p:nvSpPr>
        <p:spPr>
          <a:xfrm>
            <a:off x="4293418" y="96934"/>
            <a:ext cx="463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Registration Process- An Assessor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24" y="821198"/>
            <a:ext cx="10444552" cy="5566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7E7C71-FB85-4C94-BDF9-2897C0AB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084" y="-6297"/>
            <a:ext cx="967409" cy="8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8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24" y="992776"/>
            <a:ext cx="11476228" cy="56151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9D4F83-5605-41BA-B01A-D36C35457F47}"/>
              </a:ext>
            </a:extLst>
          </p:cNvPr>
          <p:cNvSpPr txBox="1"/>
          <p:nvPr/>
        </p:nvSpPr>
        <p:spPr>
          <a:xfrm>
            <a:off x="3128211" y="187131"/>
            <a:ext cx="486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Registration Process- An Assessor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E7C71-FB85-4C94-BDF9-2897C0AB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084" y="-6297"/>
            <a:ext cx="967409" cy="8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1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994557"/>
            <a:ext cx="11666764" cy="57035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9D4F83-5605-41BA-B01A-D36C35457F47}"/>
              </a:ext>
            </a:extLst>
          </p:cNvPr>
          <p:cNvSpPr txBox="1"/>
          <p:nvPr/>
        </p:nvSpPr>
        <p:spPr>
          <a:xfrm>
            <a:off x="4389674" y="263035"/>
            <a:ext cx="361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Registration Process- An Assessor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E7C71-FB85-4C94-BDF9-2897C0AB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084" y="-6297"/>
            <a:ext cx="967409" cy="8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9D4F83-5605-41BA-B01A-D36C35457F47}"/>
              </a:ext>
            </a:extLst>
          </p:cNvPr>
          <p:cNvSpPr txBox="1"/>
          <p:nvPr/>
        </p:nvSpPr>
        <p:spPr>
          <a:xfrm>
            <a:off x="4389674" y="170157"/>
            <a:ext cx="361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First Time Login-An Assessor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41" y="1045028"/>
            <a:ext cx="11705801" cy="5718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7E7C71-FB85-4C94-BDF9-2897C0AB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084" y="-6297"/>
            <a:ext cx="967409" cy="8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7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9D4F83-5605-41BA-B01A-D36C35457F47}"/>
              </a:ext>
            </a:extLst>
          </p:cNvPr>
          <p:cNvSpPr txBox="1"/>
          <p:nvPr/>
        </p:nvSpPr>
        <p:spPr>
          <a:xfrm>
            <a:off x="4389674" y="170157"/>
            <a:ext cx="361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First Time Login-An Assessor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03" y="1188719"/>
            <a:ext cx="11318799" cy="55046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7E7C71-FB85-4C94-BDF9-2897C0AB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084" y="-6297"/>
            <a:ext cx="967409" cy="8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8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585</TotalTime>
  <Words>263</Words>
  <Application>Microsoft Office PowerPoint</Application>
  <PresentationFormat>Widescreen</PresentationFormat>
  <Paragraphs>47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Times New Roman</vt:lpstr>
      <vt:lpstr>Tw Cen MT</vt:lpstr>
      <vt:lpstr>Circuit</vt:lpstr>
      <vt:lpstr>Skill india Portal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Sudhanshu Kushwaha</dc:creator>
  <cp:lastModifiedBy>Sudhanshu Kushwaha</cp:lastModifiedBy>
  <cp:revision>39</cp:revision>
  <dcterms:created xsi:type="dcterms:W3CDTF">2019-12-12T14:56:23Z</dcterms:created>
  <dcterms:modified xsi:type="dcterms:W3CDTF">2020-04-09T07:23:40Z</dcterms:modified>
</cp:coreProperties>
</file>